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77852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мая по 20 ч. 19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ночью 5-10, днем 9-14 м/с. Температура воздуха ночью 6-8, днем 20-22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19 мая по 08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восточный, северо-восточный 4-9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4-6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25776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5219</cp:revision>
  <cp:lastPrinted>2021-07-01T03:56:27Z</cp:lastPrinted>
  <dcterms:created xsi:type="dcterms:W3CDTF">2018-03-27T06:03:00Z</dcterms:created>
  <dcterms:modified xsi:type="dcterms:W3CDTF">2026-05-18T08:07:13Z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